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203150" cy="36002913"/>
  <p:notesSz cx="6858000" cy="9144000"/>
  <p:defaultTextStyle>
    <a:defPPr>
      <a:defRPr lang="fr-FR"/>
    </a:defPPr>
    <a:lvl1pPr marL="0" algn="l" defTabSz="3497477" rtl="0" eaLnBrk="1" latinLnBrk="0" hangingPunct="1">
      <a:defRPr sz="6913" kern="1200">
        <a:solidFill>
          <a:schemeClr val="tx1"/>
        </a:solidFill>
        <a:latin typeface="+mn-lt"/>
        <a:ea typeface="+mn-ea"/>
        <a:cs typeface="+mn-cs"/>
      </a:defRPr>
    </a:lvl1pPr>
    <a:lvl2pPr marL="1748739" algn="l" defTabSz="3497477" rtl="0" eaLnBrk="1" latinLnBrk="0" hangingPunct="1">
      <a:defRPr sz="6913" kern="1200">
        <a:solidFill>
          <a:schemeClr val="tx1"/>
        </a:solidFill>
        <a:latin typeface="+mn-lt"/>
        <a:ea typeface="+mn-ea"/>
        <a:cs typeface="+mn-cs"/>
      </a:defRPr>
    </a:lvl2pPr>
    <a:lvl3pPr marL="3497477" algn="l" defTabSz="3497477" rtl="0" eaLnBrk="1" latinLnBrk="0" hangingPunct="1">
      <a:defRPr sz="6913" kern="1200">
        <a:solidFill>
          <a:schemeClr val="tx1"/>
        </a:solidFill>
        <a:latin typeface="+mn-lt"/>
        <a:ea typeface="+mn-ea"/>
        <a:cs typeface="+mn-cs"/>
      </a:defRPr>
    </a:lvl3pPr>
    <a:lvl4pPr marL="5246216" algn="l" defTabSz="3497477" rtl="0" eaLnBrk="1" latinLnBrk="0" hangingPunct="1">
      <a:defRPr sz="6913" kern="1200">
        <a:solidFill>
          <a:schemeClr val="tx1"/>
        </a:solidFill>
        <a:latin typeface="+mn-lt"/>
        <a:ea typeface="+mn-ea"/>
        <a:cs typeface="+mn-cs"/>
      </a:defRPr>
    </a:lvl4pPr>
    <a:lvl5pPr marL="6994954" algn="l" defTabSz="3497477" rtl="0" eaLnBrk="1" latinLnBrk="0" hangingPunct="1">
      <a:defRPr sz="6913" kern="1200">
        <a:solidFill>
          <a:schemeClr val="tx1"/>
        </a:solidFill>
        <a:latin typeface="+mn-lt"/>
        <a:ea typeface="+mn-ea"/>
        <a:cs typeface="+mn-cs"/>
      </a:defRPr>
    </a:lvl5pPr>
    <a:lvl6pPr marL="8743693" algn="l" defTabSz="3497477" rtl="0" eaLnBrk="1" latinLnBrk="0" hangingPunct="1">
      <a:defRPr sz="6913" kern="1200">
        <a:solidFill>
          <a:schemeClr val="tx1"/>
        </a:solidFill>
        <a:latin typeface="+mn-lt"/>
        <a:ea typeface="+mn-ea"/>
        <a:cs typeface="+mn-cs"/>
      </a:defRPr>
    </a:lvl6pPr>
    <a:lvl7pPr marL="10492431" algn="l" defTabSz="3497477" rtl="0" eaLnBrk="1" latinLnBrk="0" hangingPunct="1">
      <a:defRPr sz="6913" kern="1200">
        <a:solidFill>
          <a:schemeClr val="tx1"/>
        </a:solidFill>
        <a:latin typeface="+mn-lt"/>
        <a:ea typeface="+mn-ea"/>
        <a:cs typeface="+mn-cs"/>
      </a:defRPr>
    </a:lvl7pPr>
    <a:lvl8pPr marL="12241170" algn="l" defTabSz="3497477" rtl="0" eaLnBrk="1" latinLnBrk="0" hangingPunct="1">
      <a:defRPr sz="6913" kern="1200">
        <a:solidFill>
          <a:schemeClr val="tx1"/>
        </a:solidFill>
        <a:latin typeface="+mn-lt"/>
        <a:ea typeface="+mn-ea"/>
        <a:cs typeface="+mn-cs"/>
      </a:defRPr>
    </a:lvl8pPr>
    <a:lvl9pPr marL="13989909" algn="l" defTabSz="3497477" rtl="0" eaLnBrk="1" latinLnBrk="0" hangingPunct="1">
      <a:defRPr sz="69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 userDrawn="1">
          <p15:clr>
            <a:srgbClr val="A4A3A4"/>
          </p15:clr>
        </p15:guide>
        <p15:guide id="2" pos="79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>
      <p:cViewPr varScale="1">
        <p:scale>
          <a:sx n="13" d="100"/>
          <a:sy n="13" d="100"/>
        </p:scale>
        <p:origin x="2238" y="72"/>
      </p:cViewPr>
      <p:guideLst>
        <p:guide orient="horz" pos="11340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90237" y="11184242"/>
            <a:ext cx="21422678" cy="771729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780474" y="20401651"/>
            <a:ext cx="17642205" cy="92007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14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28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143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857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572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286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00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715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t>2022-08-22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57543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t>2022-08-22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4425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753720" y="4542038"/>
            <a:ext cx="20092512" cy="9676616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67438" y="4542038"/>
            <a:ext cx="59866232" cy="9676616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t>2022-08-22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3819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t>2022-08-22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140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90876" y="23135209"/>
            <a:ext cx="21422678" cy="7150578"/>
          </a:xfrm>
        </p:spPr>
        <p:txBody>
          <a:bodyPr anchor="t"/>
          <a:lstStyle>
            <a:lvl1pPr algn="l">
              <a:defRPr sz="15000" b="1" cap="all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990876" y="15259575"/>
            <a:ext cx="21422678" cy="7875635"/>
          </a:xfrm>
        </p:spPr>
        <p:txBody>
          <a:bodyPr anchor="b"/>
          <a:lstStyle>
            <a:lvl1pPr marL="0" indent="0">
              <a:buNone/>
              <a:defRPr sz="7555">
                <a:solidFill>
                  <a:schemeClr val="tx1">
                    <a:tint val="75000"/>
                  </a:schemeClr>
                </a:solidFill>
              </a:defRPr>
            </a:lvl1pPr>
            <a:lvl2pPr marL="1714483" indent="0">
              <a:buNone/>
              <a:defRPr sz="6778">
                <a:solidFill>
                  <a:schemeClr val="tx1">
                    <a:tint val="75000"/>
                  </a:schemeClr>
                </a:solidFill>
              </a:defRPr>
            </a:lvl2pPr>
            <a:lvl3pPr marL="3428966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3pPr>
            <a:lvl4pPr marL="5143449" indent="0">
              <a:buNone/>
              <a:defRPr sz="5222">
                <a:solidFill>
                  <a:schemeClr val="tx1">
                    <a:tint val="75000"/>
                  </a:schemeClr>
                </a:solidFill>
              </a:defRPr>
            </a:lvl4pPr>
            <a:lvl5pPr marL="6857931" indent="0">
              <a:buNone/>
              <a:defRPr sz="5222">
                <a:solidFill>
                  <a:schemeClr val="tx1">
                    <a:tint val="75000"/>
                  </a:schemeClr>
                </a:solidFill>
              </a:defRPr>
            </a:lvl5pPr>
            <a:lvl6pPr marL="8572414" indent="0">
              <a:buNone/>
              <a:defRPr sz="5222">
                <a:solidFill>
                  <a:schemeClr val="tx1">
                    <a:tint val="75000"/>
                  </a:schemeClr>
                </a:solidFill>
              </a:defRPr>
            </a:lvl6pPr>
            <a:lvl7pPr marL="10286897" indent="0">
              <a:buNone/>
              <a:defRPr sz="5222">
                <a:solidFill>
                  <a:schemeClr val="tx1">
                    <a:tint val="75000"/>
                  </a:schemeClr>
                </a:solidFill>
              </a:defRPr>
            </a:lvl7pPr>
            <a:lvl8pPr marL="12001380" indent="0">
              <a:buNone/>
              <a:defRPr sz="5222">
                <a:solidFill>
                  <a:schemeClr val="tx1">
                    <a:tint val="75000"/>
                  </a:schemeClr>
                </a:solidFill>
              </a:defRPr>
            </a:lvl8pPr>
            <a:lvl9pPr marL="13715863" indent="0">
              <a:buNone/>
              <a:defRPr sz="52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t>2022-08-22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8265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67436" y="26460479"/>
            <a:ext cx="39979371" cy="74847721"/>
          </a:xfrm>
        </p:spPr>
        <p:txBody>
          <a:bodyPr/>
          <a:lstStyle>
            <a:lvl1pPr>
              <a:defRPr sz="10555"/>
            </a:lvl1pPr>
            <a:lvl2pPr>
              <a:defRPr sz="9000"/>
            </a:lvl2pPr>
            <a:lvl3pPr>
              <a:defRPr sz="7555"/>
            </a:lvl3pPr>
            <a:lvl4pPr>
              <a:defRPr sz="6778"/>
            </a:lvl4pPr>
            <a:lvl5pPr>
              <a:defRPr sz="6778"/>
            </a:lvl5pPr>
            <a:lvl6pPr>
              <a:defRPr sz="6778"/>
            </a:lvl6pPr>
            <a:lvl7pPr>
              <a:defRPr sz="6778"/>
            </a:lvl7pPr>
            <a:lvl8pPr>
              <a:defRPr sz="6778"/>
            </a:lvl8pPr>
            <a:lvl9pPr>
              <a:defRPr sz="6778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866858" y="26460479"/>
            <a:ext cx="39979373" cy="74847721"/>
          </a:xfrm>
        </p:spPr>
        <p:txBody>
          <a:bodyPr/>
          <a:lstStyle>
            <a:lvl1pPr>
              <a:defRPr sz="10555"/>
            </a:lvl1pPr>
            <a:lvl2pPr>
              <a:defRPr sz="9000"/>
            </a:lvl2pPr>
            <a:lvl3pPr>
              <a:defRPr sz="7555"/>
            </a:lvl3pPr>
            <a:lvl4pPr>
              <a:defRPr sz="6778"/>
            </a:lvl4pPr>
            <a:lvl5pPr>
              <a:defRPr sz="6778"/>
            </a:lvl5pPr>
            <a:lvl6pPr>
              <a:defRPr sz="6778"/>
            </a:lvl6pPr>
            <a:lvl7pPr>
              <a:defRPr sz="6778"/>
            </a:lvl7pPr>
            <a:lvl8pPr>
              <a:defRPr sz="6778"/>
            </a:lvl8pPr>
            <a:lvl9pPr>
              <a:defRPr sz="6778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t>2022-08-22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976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60159" y="1441787"/>
            <a:ext cx="22682835" cy="6000486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60158" y="8058989"/>
            <a:ext cx="11135768" cy="3358602"/>
          </a:xfrm>
        </p:spPr>
        <p:txBody>
          <a:bodyPr anchor="b"/>
          <a:lstStyle>
            <a:lvl1pPr marL="0" indent="0">
              <a:buNone/>
              <a:defRPr sz="9000" b="1"/>
            </a:lvl1pPr>
            <a:lvl2pPr marL="1714483" indent="0">
              <a:buNone/>
              <a:defRPr sz="7555" b="1"/>
            </a:lvl2pPr>
            <a:lvl3pPr marL="3428966" indent="0">
              <a:buNone/>
              <a:defRPr sz="6778" b="1"/>
            </a:lvl3pPr>
            <a:lvl4pPr marL="5143449" indent="0">
              <a:buNone/>
              <a:defRPr sz="6000" b="1"/>
            </a:lvl4pPr>
            <a:lvl5pPr marL="6857931" indent="0">
              <a:buNone/>
              <a:defRPr sz="6000" b="1"/>
            </a:lvl5pPr>
            <a:lvl6pPr marL="8572414" indent="0">
              <a:buNone/>
              <a:defRPr sz="6000" b="1"/>
            </a:lvl6pPr>
            <a:lvl7pPr marL="10286897" indent="0">
              <a:buNone/>
              <a:defRPr sz="6000" b="1"/>
            </a:lvl7pPr>
            <a:lvl8pPr marL="12001380" indent="0">
              <a:buNone/>
              <a:defRPr sz="6000" b="1"/>
            </a:lvl8pPr>
            <a:lvl9pPr marL="13715863" indent="0">
              <a:buNone/>
              <a:defRPr sz="6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260158" y="11417590"/>
            <a:ext cx="11135768" cy="20743348"/>
          </a:xfrm>
        </p:spPr>
        <p:txBody>
          <a:bodyPr/>
          <a:lstStyle>
            <a:lvl1pPr>
              <a:defRPr sz="9000"/>
            </a:lvl1pPr>
            <a:lvl2pPr>
              <a:defRPr sz="7555"/>
            </a:lvl2pPr>
            <a:lvl3pPr>
              <a:defRPr sz="6778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2802852" y="8058989"/>
            <a:ext cx="11140142" cy="3358602"/>
          </a:xfrm>
        </p:spPr>
        <p:txBody>
          <a:bodyPr anchor="b"/>
          <a:lstStyle>
            <a:lvl1pPr marL="0" indent="0">
              <a:buNone/>
              <a:defRPr sz="9000" b="1"/>
            </a:lvl1pPr>
            <a:lvl2pPr marL="1714483" indent="0">
              <a:buNone/>
              <a:defRPr sz="7555" b="1"/>
            </a:lvl2pPr>
            <a:lvl3pPr marL="3428966" indent="0">
              <a:buNone/>
              <a:defRPr sz="6778" b="1"/>
            </a:lvl3pPr>
            <a:lvl4pPr marL="5143449" indent="0">
              <a:buNone/>
              <a:defRPr sz="6000" b="1"/>
            </a:lvl4pPr>
            <a:lvl5pPr marL="6857931" indent="0">
              <a:buNone/>
              <a:defRPr sz="6000" b="1"/>
            </a:lvl5pPr>
            <a:lvl6pPr marL="8572414" indent="0">
              <a:buNone/>
              <a:defRPr sz="6000" b="1"/>
            </a:lvl6pPr>
            <a:lvl7pPr marL="10286897" indent="0">
              <a:buNone/>
              <a:defRPr sz="6000" b="1"/>
            </a:lvl7pPr>
            <a:lvl8pPr marL="12001380" indent="0">
              <a:buNone/>
              <a:defRPr sz="6000" b="1"/>
            </a:lvl8pPr>
            <a:lvl9pPr marL="13715863" indent="0">
              <a:buNone/>
              <a:defRPr sz="6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2802852" y="11417590"/>
            <a:ext cx="11140142" cy="20743348"/>
          </a:xfrm>
        </p:spPr>
        <p:txBody>
          <a:bodyPr/>
          <a:lstStyle>
            <a:lvl1pPr>
              <a:defRPr sz="9000"/>
            </a:lvl1pPr>
            <a:lvl2pPr>
              <a:defRPr sz="7555"/>
            </a:lvl2pPr>
            <a:lvl3pPr>
              <a:defRPr sz="6778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t>2022-08-22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1736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t>2022-08-22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70730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t>2022-08-22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0295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60161" y="1433450"/>
            <a:ext cx="8291662" cy="6100494"/>
          </a:xfrm>
        </p:spPr>
        <p:txBody>
          <a:bodyPr anchor="b"/>
          <a:lstStyle>
            <a:lvl1pPr algn="l">
              <a:defRPr sz="7555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853732" y="1433453"/>
            <a:ext cx="14089261" cy="30727489"/>
          </a:xfrm>
        </p:spPr>
        <p:txBody>
          <a:bodyPr/>
          <a:lstStyle>
            <a:lvl1pPr>
              <a:defRPr sz="12000"/>
            </a:lvl1pPr>
            <a:lvl2pPr>
              <a:defRPr sz="10555"/>
            </a:lvl2pPr>
            <a:lvl3pPr>
              <a:defRPr sz="9000"/>
            </a:lvl3pPr>
            <a:lvl4pPr>
              <a:defRPr sz="7555"/>
            </a:lvl4pPr>
            <a:lvl5pPr>
              <a:defRPr sz="7555"/>
            </a:lvl5pPr>
            <a:lvl6pPr>
              <a:defRPr sz="7555"/>
            </a:lvl6pPr>
            <a:lvl7pPr>
              <a:defRPr sz="7555"/>
            </a:lvl7pPr>
            <a:lvl8pPr>
              <a:defRPr sz="7555"/>
            </a:lvl8pPr>
            <a:lvl9pPr>
              <a:defRPr sz="755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260161" y="7533946"/>
            <a:ext cx="8291662" cy="24626994"/>
          </a:xfrm>
        </p:spPr>
        <p:txBody>
          <a:bodyPr/>
          <a:lstStyle>
            <a:lvl1pPr marL="0" indent="0">
              <a:buNone/>
              <a:defRPr sz="5222"/>
            </a:lvl1pPr>
            <a:lvl2pPr marL="1714483" indent="0">
              <a:buNone/>
              <a:defRPr sz="4556"/>
            </a:lvl2pPr>
            <a:lvl3pPr marL="3428966" indent="0">
              <a:buNone/>
              <a:defRPr sz="3778"/>
            </a:lvl3pPr>
            <a:lvl4pPr marL="5143449" indent="0">
              <a:buNone/>
              <a:defRPr sz="3333"/>
            </a:lvl4pPr>
            <a:lvl5pPr marL="6857931" indent="0">
              <a:buNone/>
              <a:defRPr sz="3333"/>
            </a:lvl5pPr>
            <a:lvl6pPr marL="8572414" indent="0">
              <a:buNone/>
              <a:defRPr sz="3333"/>
            </a:lvl6pPr>
            <a:lvl7pPr marL="10286897" indent="0">
              <a:buNone/>
              <a:defRPr sz="3333"/>
            </a:lvl7pPr>
            <a:lvl8pPr marL="12001380" indent="0">
              <a:buNone/>
              <a:defRPr sz="3333"/>
            </a:lvl8pPr>
            <a:lvl9pPr marL="13715863" indent="0">
              <a:buNone/>
              <a:defRPr sz="3333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t>2022-08-22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7751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39995" y="25202040"/>
            <a:ext cx="15121890" cy="2975244"/>
          </a:xfrm>
        </p:spPr>
        <p:txBody>
          <a:bodyPr anchor="b"/>
          <a:lstStyle>
            <a:lvl1pPr algn="l">
              <a:defRPr sz="7555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939995" y="3216927"/>
            <a:ext cx="15121890" cy="21601748"/>
          </a:xfrm>
        </p:spPr>
        <p:txBody>
          <a:bodyPr/>
          <a:lstStyle>
            <a:lvl1pPr marL="0" indent="0">
              <a:buNone/>
              <a:defRPr sz="12000"/>
            </a:lvl1pPr>
            <a:lvl2pPr marL="1714483" indent="0">
              <a:buNone/>
              <a:defRPr sz="10555"/>
            </a:lvl2pPr>
            <a:lvl3pPr marL="3428966" indent="0">
              <a:buNone/>
              <a:defRPr sz="9000"/>
            </a:lvl3pPr>
            <a:lvl4pPr marL="5143449" indent="0">
              <a:buNone/>
              <a:defRPr sz="7555"/>
            </a:lvl4pPr>
            <a:lvl5pPr marL="6857931" indent="0">
              <a:buNone/>
              <a:defRPr sz="7555"/>
            </a:lvl5pPr>
            <a:lvl6pPr marL="8572414" indent="0">
              <a:buNone/>
              <a:defRPr sz="7555"/>
            </a:lvl6pPr>
            <a:lvl7pPr marL="10286897" indent="0">
              <a:buNone/>
              <a:defRPr sz="7555"/>
            </a:lvl7pPr>
            <a:lvl8pPr marL="12001380" indent="0">
              <a:buNone/>
              <a:defRPr sz="7555"/>
            </a:lvl8pPr>
            <a:lvl9pPr marL="13715863" indent="0">
              <a:buNone/>
              <a:defRPr sz="7555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39995" y="28177284"/>
            <a:ext cx="15121890" cy="4225339"/>
          </a:xfrm>
        </p:spPr>
        <p:txBody>
          <a:bodyPr/>
          <a:lstStyle>
            <a:lvl1pPr marL="0" indent="0">
              <a:buNone/>
              <a:defRPr sz="5222"/>
            </a:lvl1pPr>
            <a:lvl2pPr marL="1714483" indent="0">
              <a:buNone/>
              <a:defRPr sz="4556"/>
            </a:lvl2pPr>
            <a:lvl3pPr marL="3428966" indent="0">
              <a:buNone/>
              <a:defRPr sz="3778"/>
            </a:lvl3pPr>
            <a:lvl4pPr marL="5143449" indent="0">
              <a:buNone/>
              <a:defRPr sz="3333"/>
            </a:lvl4pPr>
            <a:lvl5pPr marL="6857931" indent="0">
              <a:buNone/>
              <a:defRPr sz="3333"/>
            </a:lvl5pPr>
            <a:lvl6pPr marL="8572414" indent="0">
              <a:buNone/>
              <a:defRPr sz="3333"/>
            </a:lvl6pPr>
            <a:lvl7pPr marL="10286897" indent="0">
              <a:buNone/>
              <a:defRPr sz="3333"/>
            </a:lvl7pPr>
            <a:lvl8pPr marL="12001380" indent="0">
              <a:buNone/>
              <a:defRPr sz="3333"/>
            </a:lvl8pPr>
            <a:lvl9pPr marL="13715863" indent="0">
              <a:buNone/>
              <a:defRPr sz="3333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t>2022-08-22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4240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260159" y="1441787"/>
            <a:ext cx="22682835" cy="6000486"/>
          </a:xfrm>
          <a:prstGeom prst="rect">
            <a:avLst/>
          </a:prstGeom>
        </p:spPr>
        <p:txBody>
          <a:bodyPr vert="horz" lIns="308610" tIns="154305" rIns="308610" bIns="154305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60159" y="8400685"/>
            <a:ext cx="22682835" cy="23760258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260159" y="33369369"/>
            <a:ext cx="5880735" cy="1916822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l">
              <a:defRPr sz="45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57B88-2907-4C2E-9C35-0C2BABC68B9C}" type="datetimeFigureOut">
              <a:rPr lang="fr-CA" smtClean="0"/>
              <a:t>2022-08-22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11077" y="33369369"/>
            <a:ext cx="7980998" cy="1916822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ctr">
              <a:defRPr sz="45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8062259" y="33369369"/>
            <a:ext cx="5880735" cy="1916822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r">
              <a:defRPr sz="45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72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8966" rtl="0" eaLnBrk="1" latinLnBrk="0" hangingPunct="1">
        <a:spcBef>
          <a:spcPct val="0"/>
        </a:spcBef>
        <a:buNone/>
        <a:defRPr sz="165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63" indent="-1285863" algn="l" defTabSz="342896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86034" indent="-1071552" algn="l" defTabSz="3428966" rtl="0" eaLnBrk="1" latinLnBrk="0" hangingPunct="1">
        <a:spcBef>
          <a:spcPct val="20000"/>
        </a:spcBef>
        <a:buFont typeface="Arial" panose="020B0604020202020204" pitchFamily="34" charset="0"/>
        <a:buChar char="–"/>
        <a:defRPr sz="10555" kern="1200">
          <a:solidFill>
            <a:schemeClr val="tx1"/>
          </a:solidFill>
          <a:latin typeface="+mn-lt"/>
          <a:ea typeface="+mn-ea"/>
          <a:cs typeface="+mn-cs"/>
        </a:defRPr>
      </a:lvl2pPr>
      <a:lvl3pPr marL="4286207" indent="-857241" algn="l" defTabSz="3428966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3pPr>
      <a:lvl4pPr marL="6000690" indent="-857241" algn="l" defTabSz="3428966" rtl="0" eaLnBrk="1" latinLnBrk="0" hangingPunct="1">
        <a:spcBef>
          <a:spcPct val="20000"/>
        </a:spcBef>
        <a:buFont typeface="Arial" panose="020B0604020202020204" pitchFamily="34" charset="0"/>
        <a:buChar char="–"/>
        <a:defRPr sz="7555" kern="1200">
          <a:solidFill>
            <a:schemeClr val="tx1"/>
          </a:solidFill>
          <a:latin typeface="+mn-lt"/>
          <a:ea typeface="+mn-ea"/>
          <a:cs typeface="+mn-cs"/>
        </a:defRPr>
      </a:lvl4pPr>
      <a:lvl5pPr marL="7715173" indent="-857241" algn="l" defTabSz="3428966" rtl="0" eaLnBrk="1" latinLnBrk="0" hangingPunct="1">
        <a:spcBef>
          <a:spcPct val="20000"/>
        </a:spcBef>
        <a:buFont typeface="Arial" panose="020B0604020202020204" pitchFamily="34" charset="0"/>
        <a:buChar char="»"/>
        <a:defRPr sz="7555" kern="1200">
          <a:solidFill>
            <a:schemeClr val="tx1"/>
          </a:solidFill>
          <a:latin typeface="+mn-lt"/>
          <a:ea typeface="+mn-ea"/>
          <a:cs typeface="+mn-cs"/>
        </a:defRPr>
      </a:lvl5pPr>
      <a:lvl6pPr marL="9429656" indent="-857241" algn="l" defTabSz="3428966" rtl="0" eaLnBrk="1" latinLnBrk="0" hangingPunct="1">
        <a:spcBef>
          <a:spcPct val="20000"/>
        </a:spcBef>
        <a:buFont typeface="Arial" panose="020B0604020202020204" pitchFamily="34" charset="0"/>
        <a:buChar char="•"/>
        <a:defRPr sz="7555" kern="1200">
          <a:solidFill>
            <a:schemeClr val="tx1"/>
          </a:solidFill>
          <a:latin typeface="+mn-lt"/>
          <a:ea typeface="+mn-ea"/>
          <a:cs typeface="+mn-cs"/>
        </a:defRPr>
      </a:lvl6pPr>
      <a:lvl7pPr marL="11144139" indent="-857241" algn="l" defTabSz="3428966" rtl="0" eaLnBrk="1" latinLnBrk="0" hangingPunct="1">
        <a:spcBef>
          <a:spcPct val="20000"/>
        </a:spcBef>
        <a:buFont typeface="Arial" panose="020B0604020202020204" pitchFamily="34" charset="0"/>
        <a:buChar char="•"/>
        <a:defRPr sz="7555" kern="1200">
          <a:solidFill>
            <a:schemeClr val="tx1"/>
          </a:solidFill>
          <a:latin typeface="+mn-lt"/>
          <a:ea typeface="+mn-ea"/>
          <a:cs typeface="+mn-cs"/>
        </a:defRPr>
      </a:lvl7pPr>
      <a:lvl8pPr marL="12858621" indent="-857241" algn="l" defTabSz="3428966" rtl="0" eaLnBrk="1" latinLnBrk="0" hangingPunct="1">
        <a:spcBef>
          <a:spcPct val="20000"/>
        </a:spcBef>
        <a:buFont typeface="Arial" panose="020B0604020202020204" pitchFamily="34" charset="0"/>
        <a:buChar char="•"/>
        <a:defRPr sz="7555" kern="1200">
          <a:solidFill>
            <a:schemeClr val="tx1"/>
          </a:solidFill>
          <a:latin typeface="+mn-lt"/>
          <a:ea typeface="+mn-ea"/>
          <a:cs typeface="+mn-cs"/>
        </a:defRPr>
      </a:lvl8pPr>
      <a:lvl9pPr marL="14573104" indent="-857241" algn="l" defTabSz="3428966" rtl="0" eaLnBrk="1" latinLnBrk="0" hangingPunct="1">
        <a:spcBef>
          <a:spcPct val="20000"/>
        </a:spcBef>
        <a:buFont typeface="Arial" panose="020B0604020202020204" pitchFamily="34" charset="0"/>
        <a:buChar char="•"/>
        <a:defRPr sz="75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428966" rtl="0" eaLnBrk="1" latinLnBrk="0" hangingPunct="1">
        <a:defRPr sz="6778" kern="1200">
          <a:solidFill>
            <a:schemeClr val="tx1"/>
          </a:solidFill>
          <a:latin typeface="+mn-lt"/>
          <a:ea typeface="+mn-ea"/>
          <a:cs typeface="+mn-cs"/>
        </a:defRPr>
      </a:lvl1pPr>
      <a:lvl2pPr marL="1714483" algn="l" defTabSz="3428966" rtl="0" eaLnBrk="1" latinLnBrk="0" hangingPunct="1">
        <a:defRPr sz="6778" kern="1200">
          <a:solidFill>
            <a:schemeClr val="tx1"/>
          </a:solidFill>
          <a:latin typeface="+mn-lt"/>
          <a:ea typeface="+mn-ea"/>
          <a:cs typeface="+mn-cs"/>
        </a:defRPr>
      </a:lvl2pPr>
      <a:lvl3pPr marL="3428966" algn="l" defTabSz="3428966" rtl="0" eaLnBrk="1" latinLnBrk="0" hangingPunct="1">
        <a:defRPr sz="6778" kern="1200">
          <a:solidFill>
            <a:schemeClr val="tx1"/>
          </a:solidFill>
          <a:latin typeface="+mn-lt"/>
          <a:ea typeface="+mn-ea"/>
          <a:cs typeface="+mn-cs"/>
        </a:defRPr>
      </a:lvl3pPr>
      <a:lvl4pPr marL="5143449" algn="l" defTabSz="3428966" rtl="0" eaLnBrk="1" latinLnBrk="0" hangingPunct="1">
        <a:defRPr sz="6778" kern="1200">
          <a:solidFill>
            <a:schemeClr val="tx1"/>
          </a:solidFill>
          <a:latin typeface="+mn-lt"/>
          <a:ea typeface="+mn-ea"/>
          <a:cs typeface="+mn-cs"/>
        </a:defRPr>
      </a:lvl4pPr>
      <a:lvl5pPr marL="6857931" algn="l" defTabSz="3428966" rtl="0" eaLnBrk="1" latinLnBrk="0" hangingPunct="1">
        <a:defRPr sz="6778" kern="1200">
          <a:solidFill>
            <a:schemeClr val="tx1"/>
          </a:solidFill>
          <a:latin typeface="+mn-lt"/>
          <a:ea typeface="+mn-ea"/>
          <a:cs typeface="+mn-cs"/>
        </a:defRPr>
      </a:lvl5pPr>
      <a:lvl6pPr marL="8572414" algn="l" defTabSz="3428966" rtl="0" eaLnBrk="1" latinLnBrk="0" hangingPunct="1">
        <a:defRPr sz="6778" kern="1200">
          <a:solidFill>
            <a:schemeClr val="tx1"/>
          </a:solidFill>
          <a:latin typeface="+mn-lt"/>
          <a:ea typeface="+mn-ea"/>
          <a:cs typeface="+mn-cs"/>
        </a:defRPr>
      </a:lvl6pPr>
      <a:lvl7pPr marL="10286897" algn="l" defTabSz="3428966" rtl="0" eaLnBrk="1" latinLnBrk="0" hangingPunct="1">
        <a:defRPr sz="6778" kern="1200">
          <a:solidFill>
            <a:schemeClr val="tx1"/>
          </a:solidFill>
          <a:latin typeface="+mn-lt"/>
          <a:ea typeface="+mn-ea"/>
          <a:cs typeface="+mn-cs"/>
        </a:defRPr>
      </a:lvl7pPr>
      <a:lvl8pPr marL="12001380" algn="l" defTabSz="3428966" rtl="0" eaLnBrk="1" latinLnBrk="0" hangingPunct="1">
        <a:defRPr sz="6778" kern="1200">
          <a:solidFill>
            <a:schemeClr val="tx1"/>
          </a:solidFill>
          <a:latin typeface="+mn-lt"/>
          <a:ea typeface="+mn-ea"/>
          <a:cs typeface="+mn-cs"/>
        </a:defRPr>
      </a:lvl8pPr>
      <a:lvl9pPr marL="13715863" algn="l" defTabSz="3428966" rtl="0" eaLnBrk="1" latinLnBrk="0" hangingPunct="1">
        <a:defRPr sz="67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5040735" y="580356"/>
            <a:ext cx="14329592" cy="2371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2844" tIns="171421" rIns="342844" bIns="171421">
            <a:normAutofit/>
          </a:bodyPr>
          <a:lstStyle>
            <a:lvl1pPr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A" altLang="fr-FR" sz="9600" b="1"/>
              <a:t>Titre de l’affiche</a:t>
            </a:r>
            <a:endParaRPr lang="fr-CA" altLang="fr-FR" sz="4000" dirty="0"/>
          </a:p>
        </p:txBody>
      </p:sp>
      <p:sp>
        <p:nvSpPr>
          <p:cNvPr id="21" name="ZoneTexte 20"/>
          <p:cNvSpPr txBox="1"/>
          <p:nvPr/>
        </p:nvSpPr>
        <p:spPr>
          <a:xfrm>
            <a:off x="728040" y="5754175"/>
            <a:ext cx="6416342" cy="94275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CA" sz="466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Résumé</a:t>
            </a:r>
          </a:p>
          <a:p>
            <a:pPr lvl="0">
              <a:defRPr/>
            </a:pPr>
            <a:r>
              <a:rPr lang="fr-CA" sz="31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Résumez la problématique de recherche et vos résultats (conclusions) importants.</a:t>
            </a: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7843695" y="5760636"/>
            <a:ext cx="9770633" cy="94275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CA" sz="466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Méthodologie ou Théorie</a:t>
            </a: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fr-CA" sz="31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avez seulement le droit d’écrire dans les zones blanches.</a:t>
            </a: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fr-CA" sz="31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est suggéré de ne pas changer la taille des caractères.  Ils ont été choisis pour un bon rendu en 70 cm x 100 cm.</a:t>
            </a: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fr-CA" sz="3111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CRITIQUE</a:t>
            </a:r>
          </a:p>
          <a:p>
            <a:pPr lvl="0">
              <a:defRPr/>
            </a:pPr>
            <a:r>
              <a:rPr lang="fr-CA" sz="3111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 changez pas</a:t>
            </a:r>
          </a:p>
          <a:p>
            <a:pPr lvl="0">
              <a:defRPr/>
            </a:pPr>
            <a:r>
              <a:rPr lang="fr-CA" sz="31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logo du cégep</a:t>
            </a:r>
          </a:p>
          <a:p>
            <a:pPr lvl="0">
              <a:defRPr/>
            </a:pPr>
            <a:r>
              <a:rPr lang="fr-CA" sz="31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fond de l’affiche</a:t>
            </a:r>
          </a:p>
          <a:p>
            <a:pPr lvl="0">
              <a:defRPr/>
            </a:pPr>
            <a:r>
              <a:rPr lang="fr-CA" sz="31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format de l’affiche</a:t>
            </a:r>
          </a:p>
          <a:p>
            <a:pPr lvl="0">
              <a:defRPr/>
            </a:pPr>
            <a:r>
              <a:rPr lang="fr-CA" sz="31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marges extérieures</a:t>
            </a:r>
          </a:p>
          <a:p>
            <a:pPr lvl="0">
              <a:defRPr/>
            </a:pPr>
            <a:r>
              <a:rPr lang="fr-CA" sz="31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polices de caractères</a:t>
            </a: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728040" y="15841312"/>
            <a:ext cx="6410995" cy="1852321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CA" sz="466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lvl="0">
              <a:defRPr/>
            </a:pPr>
            <a:r>
              <a:rPr lang="fr-CA" sz="31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Mise en contexte, question de recherche et hypothèse</a:t>
            </a: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843695" y="15841313"/>
            <a:ext cx="9770633" cy="1036783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CA" sz="4556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endParaRPr lang="fr-CA" sz="3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fr-CA" sz="31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Utilisez des figures significatives le plus possible (avec numérotation, titres et source des images)</a:t>
            </a: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fr-CA" sz="31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N’utilisez pas de figures qui n’ont pas de rapport avec votre recherche.</a:t>
            </a: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853396" y="26882051"/>
            <a:ext cx="9760931" cy="751263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CA" sz="4667" b="1" dirty="0">
                <a:solidFill>
                  <a:prstClr val="black"/>
                </a:solidFill>
                <a:latin typeface="Arial" pitchFamily="34" charset="0"/>
              </a:rPr>
              <a:t>Résultats ou Analyse</a:t>
            </a:r>
          </a:p>
          <a:p>
            <a:pPr lvl="0">
              <a:defRPr/>
            </a:pPr>
            <a:r>
              <a:rPr lang="fr-CA" sz="31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Selon les besoins. </a:t>
            </a: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fr-CA" sz="31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pouvez effacer cette section, si vous voulez agrandir la section précédente. </a:t>
            </a:r>
            <a:endParaRPr lang="fr-CA" sz="3111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3111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3111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3111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3111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3111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3111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3111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3111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3111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3111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18291685" y="5754176"/>
            <a:ext cx="6119202" cy="91882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CA" sz="466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ou Analyse</a:t>
            </a:r>
            <a:endParaRPr lang="fr-CA" sz="4667" b="1" spc="-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18291685" y="15841311"/>
            <a:ext cx="6119202" cy="1038495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CA" sz="466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fr-CA" sz="31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Lorsque l’affiche est terminée, vous devez en faire un PDF.</a:t>
            </a: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fr-CA" sz="31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la convertir en PDF, </a:t>
            </a:r>
            <a:r>
              <a:rPr lang="fr-CA" sz="3111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Fichier et choisissiez Exporter. </a:t>
            </a:r>
            <a:r>
              <a:rPr lang="fr-CA" sz="31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Ensuite, prenez l’option PDF.</a:t>
            </a: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fr-CA" sz="311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Toutes les autres manières de créer le PDF risquent de ne pas respecter les marges et la dimension du gabarit.</a:t>
            </a: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8293282" y="26802046"/>
            <a:ext cx="6117605" cy="77043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CA" sz="466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Bibliographie</a:t>
            </a: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fr-CA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Notices complètes avec style APA </a:t>
            </a:r>
          </a:p>
          <a:p>
            <a:pPr lvl="0">
              <a:defRPr/>
            </a:pPr>
            <a:endParaRPr lang="fr-CA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r-CA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citer les informations sur votre affiche, utilisez des numéros en exposant.</a:t>
            </a:r>
          </a:p>
          <a:p>
            <a:pPr lvl="0">
              <a:defRPr/>
            </a:pPr>
            <a:endParaRPr lang="fr-CA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fr-CA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Citer seulement les sources les plus importantes si vous manquez de place.</a:t>
            </a: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11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Connecteur droit 36"/>
          <p:cNvCxnSpPr/>
          <p:nvPr/>
        </p:nvCxnSpPr>
        <p:spPr>
          <a:xfrm>
            <a:off x="1246160" y="4560555"/>
            <a:ext cx="22716177" cy="0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1"/>
          <p:cNvSpPr txBox="1">
            <a:spLocks noChangeArrowheads="1"/>
          </p:cNvSpPr>
          <p:nvPr/>
        </p:nvSpPr>
        <p:spPr bwMode="auto">
          <a:xfrm rot="21186175">
            <a:off x="-9291718" y="2151845"/>
            <a:ext cx="6112424" cy="417721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lIns="72559" tIns="36280" rIns="72559" bIns="36280">
            <a:spAutoFit/>
          </a:bodyPr>
          <a:lstStyle>
            <a:lvl1pPr eaLnBrk="0" hangingPunct="0">
              <a:defRPr sz="6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CA" altLang="fr-FR" sz="8000" b="1" dirty="0">
                <a:latin typeface="Arial" panose="020B0604020202020204" pitchFamily="34" charset="0"/>
                <a:cs typeface="Arial" panose="020B0604020202020204" pitchFamily="34" charset="0"/>
              </a:rPr>
              <a:t>Important</a:t>
            </a:r>
          </a:p>
          <a:p>
            <a:pPr marL="634994" indent="-634994" eaLnBrk="1" hangingPunct="1">
              <a:buFont typeface="Arial" panose="020B0604020202020204" pitchFamily="34" charset="0"/>
              <a:buChar char="•"/>
            </a:pPr>
            <a:r>
              <a:rPr lang="fr-CA" altLang="fr-FR" sz="4667" dirty="0">
                <a:latin typeface="Arial" panose="020B0604020202020204" pitchFamily="34" charset="0"/>
                <a:cs typeface="Arial" panose="020B0604020202020204" pitchFamily="34" charset="0"/>
              </a:rPr>
              <a:t>Qualité du français</a:t>
            </a:r>
          </a:p>
          <a:p>
            <a:pPr marL="634994" indent="-634994" eaLnBrk="1" hangingPunct="1">
              <a:buFont typeface="Arial" panose="020B0604020202020204" pitchFamily="34" charset="0"/>
              <a:buChar char="•"/>
            </a:pPr>
            <a:r>
              <a:rPr lang="fr-CA" altLang="fr-FR" sz="4667" dirty="0">
                <a:latin typeface="Arial" panose="020B0604020202020204" pitchFamily="34" charset="0"/>
                <a:cs typeface="Arial" panose="020B0604020202020204" pitchFamily="34" charset="0"/>
              </a:rPr>
              <a:t>Clarté</a:t>
            </a:r>
          </a:p>
          <a:p>
            <a:pPr marL="634994" indent="-634994" eaLnBrk="1" hangingPunct="1">
              <a:buFont typeface="Arial" panose="020B0604020202020204" pitchFamily="34" charset="0"/>
              <a:buChar char="•"/>
            </a:pPr>
            <a:r>
              <a:rPr lang="fr-CA" altLang="fr-FR" sz="4667" dirty="0">
                <a:latin typeface="Arial" panose="020B0604020202020204" pitchFamily="34" charset="0"/>
                <a:cs typeface="Arial" panose="020B0604020202020204" pitchFamily="34" charset="0"/>
              </a:rPr>
              <a:t>Concision</a:t>
            </a:r>
          </a:p>
          <a:p>
            <a:pPr marL="634994" indent="-634994" eaLnBrk="1" hangingPunct="1">
              <a:buFont typeface="Arial" panose="020B0604020202020204" pitchFamily="34" charset="0"/>
              <a:buChar char="•"/>
            </a:pPr>
            <a:r>
              <a:rPr lang="fr-CA" altLang="fr-FR" sz="4667" dirty="0">
                <a:latin typeface="Arial" panose="020B0604020202020204" pitchFamily="34" charset="0"/>
                <a:cs typeface="Arial" panose="020B0604020202020204" pitchFamily="34" charset="0"/>
              </a:rPr>
              <a:t>Couleurs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03" y="-267744"/>
            <a:ext cx="4292703" cy="3219527"/>
          </a:xfrm>
          <a:prstGeom prst="rect">
            <a:avLst/>
          </a:prstGeom>
        </p:spPr>
      </p:pic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3600575" y="2685112"/>
            <a:ext cx="17209912" cy="1868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2844" tIns="171421" rIns="342844" bIns="171421">
            <a:normAutofit/>
          </a:bodyPr>
          <a:lstStyle>
            <a:lvl1pPr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A" altLang="fr-FR" sz="4000" dirty="0">
                <a:latin typeface="Arial" panose="020B0604020202020204" pitchFamily="34" charset="0"/>
                <a:cs typeface="Arial" panose="020B0604020202020204" pitchFamily="34" charset="0"/>
              </a:rPr>
              <a:t>Nom des auteurs (Prénom Nom)</a:t>
            </a:r>
            <a:br>
              <a:rPr lang="fr-CA" altLang="fr-FR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altLang="fr-FR" sz="4000" dirty="0">
                <a:latin typeface="Arial" panose="020B0604020202020204" pitchFamily="34" charset="0"/>
                <a:cs typeface="Arial" panose="020B0604020202020204" pitchFamily="34" charset="0"/>
              </a:rPr>
              <a:t>Cégep de Sainte-Foy, Québec, Canada</a:t>
            </a:r>
          </a:p>
        </p:txBody>
      </p:sp>
    </p:spTree>
    <p:extLst>
      <p:ext uri="{BB962C8B-B14F-4D97-AF65-F5344CB8AC3E}">
        <p14:creationId xmlns:p14="http://schemas.microsoft.com/office/powerpoint/2010/main" val="37687826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254</Words>
  <Application>Microsoft Office PowerPoint</Application>
  <PresentationFormat>Personnalisé</PresentationFormat>
  <Paragraphs>140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Segoe Print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Maxime Verreault</cp:lastModifiedBy>
  <cp:revision>61</cp:revision>
  <dcterms:created xsi:type="dcterms:W3CDTF">2014-03-10T17:22:20Z</dcterms:created>
  <dcterms:modified xsi:type="dcterms:W3CDTF">2022-08-22T15:15:40Z</dcterms:modified>
</cp:coreProperties>
</file>